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5" r:id="rId12"/>
    <p:sldId id="268" r:id="rId13"/>
    <p:sldId id="26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C01BE-D77B-4EB1-A256-53EACAA1F3E2}" v="21" dt="2024-03-19T10:09:36.253"/>
    <p1510:client id="{A85A14FC-7CD2-6B53-0D3F-40874978F099}" v="77" dt="2024-03-20T09:22:01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E3317-B7DF-6ACA-4DE9-F2CC34C02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7E3A8E-0E32-6BC2-1D19-AC80CEA9A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1C20B7-7501-A6A0-78EC-6E921AE4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4AF32D-D849-4AB6-1559-978924A8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B89799-B321-786F-DAA3-32C577D3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9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52A58F-72C7-5032-5992-FD3AD33A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42C379-8E51-F5E0-0EA4-DC43ED9E4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FC51FB-C28F-A8D3-563B-8B0E78F1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C71E07-3545-D25D-3D0D-9D6A78CC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DCFB9F-300F-FED6-1A99-7F84E836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3F0748-091A-88D1-BB13-F0D3C41E2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C7B2D2-E3E3-8464-9A51-BAD63471F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D8DC8F-E647-1713-3B14-6A9B56C2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5884E-8E72-56B5-11B3-275B6CC8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6328E-6185-A237-843D-106BC0FE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6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CF86A-8242-D6C5-E56B-D7CDEEAB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F246B4-EF73-C136-B2A6-421DE2CF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558DCE-2510-DDC2-B417-66216E8B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CE0980-E81E-948E-F703-9DC17BB8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705B8B-12DE-E7B8-5F14-E6FE9D23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8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0A647E-643D-374F-0647-9C6CFB1E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66CF9C-0EF1-2EC2-867A-DE0C61E9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AB9A30-35F2-910B-877C-39108E9B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52D463-A15F-6FF1-328F-8D14C274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DF7F86-DDEE-5288-FBE9-207EE364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8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5EADF-E8FE-EC3C-0987-5E1F681E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FD875-E6CC-F834-602E-C052A9F63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4D11E5-F755-39D0-60D0-1C6CD45B1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AFD229-6AE6-12EC-4429-5A53B3A9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955805-7F08-97DF-2981-8B7EC32D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B95895-326B-500D-9809-B6442F9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97C98-30EC-5A8E-AAFC-6C21A39F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56F726-791A-9008-C2DD-8B3B8DD8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6184AD-8F5D-5331-FA69-33B7ADE2F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D22861-22A7-0F23-1051-7539E7ABB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D38C0A-60F0-4787-8674-C67ECA21E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3B6551-94EC-9896-D7A3-94B7D56B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84F97EB-BF8F-847C-D417-50BD1E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DF068D7-2E08-B80D-1F15-66E328D3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0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4EE99-725D-F449-68EA-42D585B8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32606E-F762-1426-D532-E2466B22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DABB375-A5F6-3326-AF5A-87ED3F23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F765DC-585B-4760-E3CF-9EA00CB3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9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FA20BA5-48AD-245F-5CC5-1C0C9CCF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F3B7596-CA61-B05D-EC11-5F3D73D0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9477D2-9E1B-AF05-8851-5C4DAEB3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8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0AF33-CA02-0F71-0655-A8A7E21C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9435A9-6DB0-5230-1854-AD2F2D4D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C37413-A787-A714-98CE-876E3BB92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1A97C7-369B-FE81-1E37-3ACC43E7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F82B22-53C5-C7B7-C3D7-B67903DA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FCB1F8-4B38-FBAB-3605-3FA8451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7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138F4-BB2A-76EC-BAA3-89D1153B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012BA1-F6B0-FAB3-DA62-87744DFF3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0254C9-8149-7AC3-9E7F-8AC0E50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939D87-CC5C-8967-7FAE-68EB6DCB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D313B3-BCE2-5F52-4290-BC6B5E46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7CF273-9656-0601-B5AA-A7E4BD01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5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2766100-1D8C-F205-96DF-058ED54E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1F8DB5-CB45-CDF2-F727-8259167E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9B4ECC-54B9-E409-97CB-000FE029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87C8-BFAD-48BB-94C8-CA9F6E51C697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A98592-14CD-CE65-19D8-FA1B5854D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9CEEF7-2F4D-395C-34E4-DF6D4D907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1746-D9A8-4594-A3F9-90A5D821D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50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3C0B66-ABA0-E669-D84B-DE259857E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4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6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9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9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0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1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7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A9E0891D21A3439D4F6939C7E38629" ma:contentTypeVersion="15" ma:contentTypeDescription="Utwórz nowy dokument." ma:contentTypeScope="" ma:versionID="d82c5345bc92fc18f5ec53610733fe24">
  <xsd:schema xmlns:xsd="http://www.w3.org/2001/XMLSchema" xmlns:xs="http://www.w3.org/2001/XMLSchema" xmlns:p="http://schemas.microsoft.com/office/2006/metadata/properties" xmlns:ns3="2682c1b6-cb31-42bf-bf39-e7c4dcadfb0b" xmlns:ns4="3329d7a7-121b-43c1-b886-af42b9fce339" targetNamespace="http://schemas.microsoft.com/office/2006/metadata/properties" ma:root="true" ma:fieldsID="aef9e5a59a70b5886f46832904229c52" ns3:_="" ns4:_="">
    <xsd:import namespace="2682c1b6-cb31-42bf-bf39-e7c4dcadfb0b"/>
    <xsd:import namespace="3329d7a7-121b-43c1-b886-af42b9fce33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2c1b6-cb31-42bf-bf39-e7c4dcadfb0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9d7a7-121b-43c1-b886-af42b9fce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82c1b6-cb31-42bf-bf39-e7c4dcadfb0b" xsi:nil="true"/>
  </documentManagement>
</p:properties>
</file>

<file path=customXml/itemProps1.xml><?xml version="1.0" encoding="utf-8"?>
<ds:datastoreItem xmlns:ds="http://schemas.openxmlformats.org/officeDocument/2006/customXml" ds:itemID="{080BFCD0-7609-4D48-8DCF-55529D92F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EC802-7CDB-4851-8AB4-F04E231D4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2c1b6-cb31-42bf-bf39-e7c4dcadfb0b"/>
    <ds:schemaRef ds:uri="3329d7a7-121b-43c1-b886-af42b9fce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300567-B18D-4B8E-A83E-3146B509AB0C}">
  <ds:schemaRefs>
    <ds:schemaRef ds:uri="http://schemas.microsoft.com/office/2006/metadata/properties"/>
    <ds:schemaRef ds:uri="http://purl.org/dc/elements/1.1/"/>
    <ds:schemaRef ds:uri="2682c1b6-cb31-42bf-bf39-e7c4dcadfb0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329d7a7-121b-43c1-b886-af42b9fce3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Helena Pastor</dc:creator>
  <cp:lastModifiedBy>Helena Pastor</cp:lastModifiedBy>
  <cp:revision>69</cp:revision>
  <dcterms:created xsi:type="dcterms:W3CDTF">2024-03-18T12:59:22Z</dcterms:created>
  <dcterms:modified xsi:type="dcterms:W3CDTF">2024-04-02T07:21:13Z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0x010100C7A9E0891D21A3439D4F6939C7E38629</vt:lpwstr>
  </property>
</Properties>
</file>